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77" r:id="rId2"/>
    <p:sldId id="256" r:id="rId3"/>
    <p:sldId id="257" r:id="rId4"/>
    <p:sldId id="27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4" r:id="rId18"/>
    <p:sldId id="275" r:id="rId19"/>
    <p:sldId id="271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3195" autoAdjust="0"/>
    <p:restoredTop sz="94660"/>
  </p:normalViewPr>
  <p:slideViewPr>
    <p:cSldViewPr snapToObjects="1">
      <p:cViewPr varScale="1">
        <p:scale>
          <a:sx n="111" d="100"/>
          <a:sy n="111" d="100"/>
        </p:scale>
        <p:origin x="-9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7996C-9772-7545-903F-7BC02A8F3E94}" type="datetimeFigureOut">
              <a:rPr lang="en-US" smtClean="0"/>
              <a:pPr/>
              <a:t>3/4/16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4B3A7-C628-7F48-966E-7BDA2F4FD1B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.pn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ap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067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86200" y="5867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BarCrawler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Headshot_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66" y="381000"/>
            <a:ext cx="7764433" cy="52248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6052066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guy </a:t>
            </a:r>
            <a:endParaRPr lang="en-US" dirty="0"/>
          </a:p>
        </p:txBody>
      </p:sp>
      <p:sp>
        <p:nvSpPr>
          <p:cNvPr id="6" name="Bent Arrow 5"/>
          <p:cNvSpPr/>
          <p:nvPr/>
        </p:nvSpPr>
        <p:spPr>
          <a:xfrm>
            <a:off x="2057400" y="1600200"/>
            <a:ext cx="1524000" cy="4267200"/>
          </a:xfrm>
          <a:prstGeom prst="bentArrow">
            <a:avLst>
              <a:gd name="adj1" fmla="val 15833"/>
              <a:gd name="adj2" fmla="val 25000"/>
              <a:gd name="adj3" fmla="val 25000"/>
              <a:gd name="adj4" fmla="val 437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 ap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0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usiness casu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585200" cy="643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wim trunk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399"/>
            <a:ext cx="4419600" cy="4943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53340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Don’t be like me.  Don’t show up in swim trunks.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y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2400"/>
            <a:ext cx="6257078" cy="62484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6324600" y="2743200"/>
            <a:ext cx="2819400" cy="1600200"/>
          </a:xfrm>
          <a:prstGeom prst="wedgeRoundRectCallout">
            <a:avLst>
              <a:gd name="adj1" fmla="val -74293"/>
              <a:gd name="adj2" fmla="val -4182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29400" y="31242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Dude, don’t even worry, this place is totally casual.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sreputable witne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398934" cy="47244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352800" y="228600"/>
            <a:ext cx="2438400" cy="1866900"/>
          </a:xfrm>
          <a:prstGeom prst="wedgeEllipseCallout">
            <a:avLst>
              <a:gd name="adj1" fmla="val -58755"/>
              <a:gd name="adj2" fmla="val 4665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0" y="609600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Trust me, you can believe everything I say.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istenti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24" y="55169"/>
            <a:ext cx="8829076" cy="5050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pic>
        <p:nvPicPr>
          <p:cNvPr id="4" name="Picture 3" descr="Bootstrap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897" y="1296502"/>
            <a:ext cx="3791103" cy="2132497"/>
          </a:xfrm>
          <a:prstGeom prst="rect">
            <a:avLst/>
          </a:prstGeom>
        </p:spPr>
      </p:pic>
      <p:pic>
        <p:nvPicPr>
          <p:cNvPr id="5" name="Picture 4" descr="googlemaps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47" y="4953000"/>
            <a:ext cx="1403350" cy="1403350"/>
          </a:xfrm>
          <a:prstGeom prst="rect">
            <a:avLst/>
          </a:prstGeom>
        </p:spPr>
      </p:pic>
      <p:pic>
        <p:nvPicPr>
          <p:cNvPr id="6" name="Picture 5" descr="json-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609" y="3648213"/>
            <a:ext cx="2728191" cy="1304787"/>
          </a:xfrm>
          <a:prstGeom prst="rect">
            <a:avLst/>
          </a:prstGeom>
        </p:spPr>
      </p:pic>
      <p:pic>
        <p:nvPicPr>
          <p:cNvPr id="7" name="Picture 6" descr="rails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6502"/>
            <a:ext cx="4264996" cy="2132498"/>
          </a:xfrm>
          <a:prstGeom prst="rect">
            <a:avLst/>
          </a:prstGeom>
        </p:spPr>
      </p:pic>
      <p:pic>
        <p:nvPicPr>
          <p:cNvPr id="8" name="Picture 7" descr="ajax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3648213"/>
            <a:ext cx="2790672" cy="1184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5410200"/>
            <a:ext cx="1358900" cy="1204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186189"/>
            <a:ext cx="1428750" cy="142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pic>
        <p:nvPicPr>
          <p:cNvPr id="4" name="Picture 3" descr="icon_compu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219200"/>
            <a:ext cx="3886200" cy="2159000"/>
          </a:xfrm>
          <a:prstGeom prst="rect">
            <a:avLst/>
          </a:prstGeom>
        </p:spPr>
      </p:pic>
      <p:pic>
        <p:nvPicPr>
          <p:cNvPr id="5" name="Picture 4" descr="icon_compu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250" y="5647782"/>
            <a:ext cx="1845900" cy="1025500"/>
          </a:xfrm>
          <a:prstGeom prst="rect">
            <a:avLst/>
          </a:prstGeom>
        </p:spPr>
      </p:pic>
      <p:pic>
        <p:nvPicPr>
          <p:cNvPr id="6" name="Picture 5" descr="icon_compu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920" y="5638800"/>
            <a:ext cx="1630679" cy="905933"/>
          </a:xfrm>
          <a:prstGeom prst="rect">
            <a:avLst/>
          </a:prstGeom>
        </p:spPr>
      </p:pic>
      <p:pic>
        <p:nvPicPr>
          <p:cNvPr id="7" name="Picture 6" descr="icon_compu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690632"/>
            <a:ext cx="1752602" cy="973668"/>
          </a:xfrm>
          <a:prstGeom prst="rect">
            <a:avLst/>
          </a:prstGeom>
        </p:spPr>
      </p:pic>
      <p:pic>
        <p:nvPicPr>
          <p:cNvPr id="8" name="Picture 7" descr="icon_compu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8800"/>
            <a:ext cx="1905000" cy="1058333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rot="5400000">
            <a:off x="584200" y="3632200"/>
            <a:ext cx="21082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 flipH="1" flipV="1">
            <a:off x="889000" y="3632200"/>
            <a:ext cx="21082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3867150" y="4248149"/>
            <a:ext cx="2476501" cy="3048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2686050" y="3981449"/>
            <a:ext cx="2324101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H="1">
            <a:off x="6000750" y="3638550"/>
            <a:ext cx="23241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6200000" flipV="1">
            <a:off x="5943600" y="3352800"/>
            <a:ext cx="26670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 flipH="1" flipV="1">
            <a:off x="2343151" y="3943352"/>
            <a:ext cx="2324101" cy="76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V="1">
            <a:off x="4248150" y="4171954"/>
            <a:ext cx="2324102" cy="304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09600" y="5823466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Reload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743202" y="5791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Reload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848600" y="582346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Reload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724401" y="5791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Reload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mer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2514599" cy="2514600"/>
          </a:xfrm>
          <a:prstGeom prst="rect">
            <a:avLst/>
          </a:prstGeom>
        </p:spPr>
      </p:pic>
      <p:pic>
        <p:nvPicPr>
          <p:cNvPr id="5" name="Picture 4" descr="b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342899"/>
            <a:ext cx="4343400" cy="287986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514599" y="1219200"/>
            <a:ext cx="1295401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he ap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3962400"/>
            <a:ext cx="1981199" cy="2304303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743199" y="4876800"/>
            <a:ext cx="1295401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phon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879103"/>
            <a:ext cx="3581400" cy="238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oHeadshot_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57199"/>
            <a:ext cx="7796699" cy="5246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5638800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me</a:t>
            </a:r>
          </a:p>
          <a:p>
            <a:r>
              <a:rPr lang="en-US" dirty="0" smtClean="0"/>
              <a:t>My name is Nick Borbe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1600" y="48768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 for listening.  Here’s a picture of a cat for your patience. </a:t>
            </a:r>
            <a:endParaRPr lang="en-US" dirty="0"/>
          </a:p>
        </p:txBody>
      </p:sp>
      <p:pic>
        <p:nvPicPr>
          <p:cNvPr id="9" name="Picture 8" descr="thankful ca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5715000" cy="4025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am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6713"/>
            <a:ext cx="800100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endal ari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6400" cy="2810933"/>
          </a:xfrm>
          <a:prstGeom prst="rect">
            <a:avLst/>
          </a:prstGeom>
        </p:spPr>
      </p:pic>
      <p:pic>
        <p:nvPicPr>
          <p:cNvPr id="5" name="Picture 4" descr="freewa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447" y="2810933"/>
            <a:ext cx="5397553" cy="40470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113133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Kendall has a different kind of beauty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nis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59" y="393700"/>
            <a:ext cx="8531382" cy="562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0" y="60198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Denison University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mingw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33400"/>
            <a:ext cx="8805332" cy="4953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5715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a picture of me in college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ice jo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602919" cy="57002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61722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what a paralegal looks like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ppy_offi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610600" cy="5706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624840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only way I know how to express happiness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eb develop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496301" cy="478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0800" y="60198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what web developers look like, right?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112</Words>
  <Application>Microsoft Macintosh PowerPoint</Application>
  <PresentationFormat>On-screen Show (4:3)</PresentationFormat>
  <Paragraphs>20</Paragraphs>
  <Slides>20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Technologies</vt:lpstr>
      <vt:lpstr>How It Works</vt:lpstr>
      <vt:lpstr>Slide 19</vt:lpstr>
      <vt:lpstr>Slide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 Borbe</dc:creator>
  <cp:lastModifiedBy>Nick Borbe</cp:lastModifiedBy>
  <cp:revision>11</cp:revision>
  <dcterms:created xsi:type="dcterms:W3CDTF">2016-03-04T14:41:35Z</dcterms:created>
  <dcterms:modified xsi:type="dcterms:W3CDTF">2016-03-04T15:12:20Z</dcterms:modified>
</cp:coreProperties>
</file>